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0C82F2-88DE-4ACC-A541-658AF3F6E0A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342C14-1376-4551-A1DF-E0C6B15F51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their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has mass and occupies space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5638800" cy="3886200"/>
          </a:xfrm>
        </p:spPr>
      </p:pic>
    </p:spTree>
    <p:extLst>
      <p:ext uri="{BB962C8B-B14F-4D97-AF65-F5344CB8AC3E}">
        <p14:creationId xmlns:p14="http://schemas.microsoft.com/office/powerpoint/2010/main" val="34465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</a:p>
          <a:p>
            <a:r>
              <a:rPr lang="en-US" dirty="0" smtClean="0"/>
              <a:t>Liquid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8575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143125" cy="21431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0"/>
            <a:ext cx="3460338" cy="2514600"/>
          </a:xfrm>
        </p:spPr>
      </p:pic>
    </p:spTree>
    <p:extLst>
      <p:ext uri="{BB962C8B-B14F-4D97-AF65-F5344CB8AC3E}">
        <p14:creationId xmlns:p14="http://schemas.microsoft.com/office/powerpoint/2010/main" val="41805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Solids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Solids are a type of matter with a fixed </a:t>
            </a:r>
            <a:r>
              <a:rPr lang="en-US" i="1" dirty="0" smtClean="0"/>
              <a:t>shape </a:t>
            </a:r>
            <a:r>
              <a:rPr lang="en-US" dirty="0" smtClean="0"/>
              <a:t>and a fixed </a:t>
            </a:r>
            <a:r>
              <a:rPr lang="en-US" i="1" dirty="0" smtClean="0"/>
              <a:t>volume</a:t>
            </a:r>
          </a:p>
          <a:p>
            <a:r>
              <a:rPr lang="en-US" dirty="0" smtClean="0"/>
              <a:t>Your pencil is a solid; its shape and volume will not change as you move it from place to place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67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properties of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particles of a solid are packed closely together</a:t>
            </a:r>
          </a:p>
          <a:p>
            <a:r>
              <a:rPr lang="en-US" dirty="0" smtClean="0"/>
              <a:t>The particles of a solid cannot move from their spot</a:t>
            </a:r>
          </a:p>
          <a:p>
            <a:r>
              <a:rPr lang="en-US" dirty="0" smtClean="0"/>
              <a:t>The particles in a </a:t>
            </a:r>
            <a:r>
              <a:rPr lang="en-US" smtClean="0"/>
              <a:t>solid vibrate </a:t>
            </a:r>
            <a:r>
              <a:rPr lang="en-US" dirty="0" smtClean="0"/>
              <a:t>back and forth in place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724399" cy="38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liquid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Liquids have a fixed volume</a:t>
            </a:r>
          </a:p>
          <a:p>
            <a:r>
              <a:rPr lang="en-US" dirty="0" smtClean="0"/>
              <a:t>Liquids take the shape of their container</a:t>
            </a:r>
          </a:p>
          <a:p>
            <a:r>
              <a:rPr lang="en-US" dirty="0" smtClean="0"/>
              <a:t>If you pour a glass of water, it takes the shape of the glass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657601" cy="4876800"/>
          </a:xfrm>
        </p:spPr>
      </p:pic>
    </p:spTree>
    <p:extLst>
      <p:ext uri="{BB962C8B-B14F-4D97-AF65-F5344CB8AC3E}">
        <p14:creationId xmlns:p14="http://schemas.microsoft.com/office/powerpoint/2010/main" val="15180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Properties of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particles of a liquid are packed closely together</a:t>
            </a:r>
          </a:p>
          <a:p>
            <a:r>
              <a:rPr lang="en-US" dirty="0" smtClean="0"/>
              <a:t>These particles can move from their spots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50673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981200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gas </a:t>
            </a:r>
            <a:r>
              <a:rPr lang="en-US" i="1" dirty="0" smtClean="0"/>
              <a:t>changes </a:t>
            </a:r>
            <a:r>
              <a:rPr lang="en-US" i="1" dirty="0" smtClean="0"/>
              <a:t>shape and volume. </a:t>
            </a:r>
          </a:p>
          <a:p>
            <a:r>
              <a:rPr lang="en-US" dirty="0" smtClean="0"/>
              <a:t>Gas particles spread to fill up all the space available</a:t>
            </a:r>
          </a:p>
          <a:p>
            <a:r>
              <a:rPr lang="en-US" dirty="0" smtClean="0"/>
              <a:t>Gases have neither </a:t>
            </a:r>
            <a:r>
              <a:rPr lang="en-US" i="1" dirty="0" smtClean="0"/>
              <a:t>definite shape nor volume. </a:t>
            </a:r>
            <a:r>
              <a:rPr lang="en-US" dirty="0" smtClean="0"/>
              <a:t>They take the shape and volume of their container.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2862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Properties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particles move around freely</a:t>
            </a:r>
          </a:p>
          <a:p>
            <a:r>
              <a:rPr lang="en-US" dirty="0" smtClean="0"/>
              <a:t>Gas particles can spread out or be squeezed together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5260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352</TotalTime>
  <Words>199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Clarity</vt:lpstr>
      <vt:lpstr>States of Matter</vt:lpstr>
      <vt:lpstr>Matter</vt:lpstr>
      <vt:lpstr>States of Matter</vt:lpstr>
      <vt:lpstr>Properties of Solids</vt:lpstr>
      <vt:lpstr>More properties of Solids</vt:lpstr>
      <vt:lpstr>Properties of a liquid</vt:lpstr>
      <vt:lpstr>More Properties of liquids</vt:lpstr>
      <vt:lpstr>Properties of gases</vt:lpstr>
      <vt:lpstr>More Properties of Gases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Irina Gushin</dc:creator>
  <cp:lastModifiedBy>Joni Myres</cp:lastModifiedBy>
  <cp:revision>15</cp:revision>
  <dcterms:created xsi:type="dcterms:W3CDTF">2012-01-10T22:54:37Z</dcterms:created>
  <dcterms:modified xsi:type="dcterms:W3CDTF">2016-02-22T19:33:13Z</dcterms:modified>
</cp:coreProperties>
</file>