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34770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63927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015881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353297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683641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1428209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66"/>
          </a:p>
        </p:txBody>
      </p:sp>
    </p:spTree>
    <p:extLst>
      <p:ext uri="{BB962C8B-B14F-4D97-AF65-F5344CB8AC3E}">
        <p14:creationId xmlns:p14="http://schemas.microsoft.com/office/powerpoint/2010/main" val="223457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5" y="1005400"/>
            <a:ext cx="8815899" cy="63605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ctrTitle" idx="4294967295"/>
          </p:nvPr>
        </p:nvSpPr>
        <p:spPr>
          <a:xfrm>
            <a:off x="610300" y="51150"/>
            <a:ext cx="9100250" cy="16072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Human Body Tissues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4294967295"/>
          </p:nvPr>
        </p:nvSpPr>
        <p:spPr>
          <a:xfrm>
            <a:off x="102300" y="1490475"/>
            <a:ext cx="9777575" cy="53414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human body has 4 main types of tissues:</a:t>
            </a: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Tissues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6825" y="2264825"/>
            <a:ext cx="2582325" cy="15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Shape 31"/>
          <p:cNvSpPr txBox="1"/>
          <p:nvPr/>
        </p:nvSpPr>
        <p:spPr>
          <a:xfrm>
            <a:off x="1626300" y="3945800"/>
            <a:ext cx="2919575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 tissue</a:t>
            </a:r>
          </a:p>
        </p:txBody>
      </p:sp>
      <p:pic>
        <p:nvPicPr>
          <p:cNvPr id="32" name="Shape 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1400" y="2190750"/>
            <a:ext cx="2645825" cy="16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/>
        </p:nvSpPr>
        <p:spPr>
          <a:xfrm>
            <a:off x="5774950" y="3877025"/>
            <a:ext cx="2919575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Nervous tissue</a:t>
            </a:r>
          </a:p>
        </p:txBody>
      </p:sp>
      <p:pic>
        <p:nvPicPr>
          <p:cNvPr id="34" name="Shape 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13400" y="4878900"/>
            <a:ext cx="3397250" cy="13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/>
          <p:nvPr/>
        </p:nvSpPr>
        <p:spPr>
          <a:xfrm>
            <a:off x="1710950" y="6417025"/>
            <a:ext cx="2919575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Epithelial tissue</a:t>
            </a:r>
          </a:p>
        </p:txBody>
      </p:sp>
      <p:pic>
        <p:nvPicPr>
          <p:cNvPr id="36" name="Shape 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49325" y="4825975"/>
            <a:ext cx="3524250" cy="1471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5690300" y="6417025"/>
            <a:ext cx="2919575" cy="38134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Connective tissue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title" idx="4294967295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Muscle Tissue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00" y="1778000"/>
            <a:ext cx="9144000" cy="503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>
            <a:spLocks noGrp="1"/>
          </p:cNvSpPr>
          <p:nvPr>
            <p:ph type="body" idx="4294967295"/>
          </p:nvPr>
        </p:nvSpPr>
        <p:spPr>
          <a:xfrm>
            <a:off x="610300" y="1829150"/>
            <a:ext cx="9015574" cy="50027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Composed of cells that can contract.</a:t>
            </a:r>
          </a:p>
          <a:p>
            <a:pPr marL="381000" marR="0" lvl="0" indent="-262466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Clr>
                <a:srgbClr val="000000"/>
              </a:buClr>
              <a:buSzPct val="101010"/>
              <a:buFont typeface="Arial"/>
              <a:buChar char="●"/>
            </a:pP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types:</a:t>
            </a:r>
          </a:p>
          <a:p>
            <a:pPr marL="0" marR="0" indent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Skeletal – moves the bones in your trunk, limbs, and face.</a:t>
            </a:r>
          </a:p>
          <a:p>
            <a:pPr marL="0" marR="0" indent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Smooth – handles body functions that you cannot control consciously (food in digestive track)</a:t>
            </a:r>
          </a:p>
          <a:p>
            <a:pPr marL="0" marR="0" indent="0" algn="l">
              <a:lnSpc>
                <a:spcPct val="107916"/>
              </a:lnSpc>
              <a:spcBef>
                <a:spcPts val="604"/>
              </a:spcBef>
              <a:spcAft>
                <a:spcPts val="0"/>
              </a:spcAft>
              <a:buNone/>
            </a:pPr>
            <a:r>
              <a:rPr lang="en-US" sz="3333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Cardiac – in your heart. Pumps blood through your body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2650" y="296325"/>
            <a:ext cx="6434650" cy="128057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title" idx="4294967295"/>
          </p:nvPr>
        </p:nvSpPr>
        <p:spPr>
          <a:xfrm>
            <a:off x="1964950" y="356300"/>
            <a:ext cx="6306250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Nervous Tissue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08650" y="2116650"/>
            <a:ext cx="7366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>
            <a:spLocks noGrp="1"/>
          </p:cNvSpPr>
          <p:nvPr>
            <p:ph type="body" idx="4294967295"/>
          </p:nvPr>
        </p:nvSpPr>
        <p:spPr>
          <a:xfrm>
            <a:off x="1710950" y="2167800"/>
            <a:ext cx="7237574" cy="3021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Groups of cells that receive and transmit messages in form of electrical impulses</a:t>
            </a:r>
          </a:p>
          <a:p>
            <a:pPr marL="0" marR="0" indent="0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None/>
            </a:pPr>
            <a:endParaRPr sz="3555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cells are called neurons!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59999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00" y="296325"/>
            <a:ext cx="6096000" cy="1280574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title" idx="4294967295"/>
          </p:nvPr>
        </p:nvSpPr>
        <p:spPr>
          <a:xfrm>
            <a:off x="2134300" y="356300"/>
            <a:ext cx="5967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Epithelial Tissue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000" y="2455325"/>
            <a:ext cx="9228650" cy="25399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body" idx="4294967295"/>
          </p:nvPr>
        </p:nvSpPr>
        <p:spPr>
          <a:xfrm>
            <a:off x="610300" y="2506475"/>
            <a:ext cx="9100250" cy="251387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Consists of layers of cells that line or cover all internal and external body surfaces.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Protective barrier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Skin, stomach lining, intestinal lining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3325" y="296325"/>
            <a:ext cx="6858000" cy="12805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>
            <a:spLocks noGrp="1"/>
          </p:cNvSpPr>
          <p:nvPr>
            <p:ph type="title" idx="4294967295"/>
          </p:nvPr>
        </p:nvSpPr>
        <p:spPr>
          <a:xfrm>
            <a:off x="1795625" y="356300"/>
            <a:ext cx="6729575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Connective Tissue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650" y="1778000"/>
            <a:ext cx="9144000" cy="32173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body" idx="4294967295"/>
          </p:nvPr>
        </p:nvSpPr>
        <p:spPr>
          <a:xfrm>
            <a:off x="694950" y="1829150"/>
            <a:ext cx="9015574" cy="3191225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Binds, supports, and protects structures in the body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abundant and diverse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Includes bones, cartilage, tendons, fat, blood, and lymph.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Custom</PresentationFormat>
  <Paragraphs>25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Custom Theme</vt:lpstr>
      <vt:lpstr>Human Body Tissues</vt:lpstr>
      <vt:lpstr>Body Tissues</vt:lpstr>
      <vt:lpstr>Muscle Tissue</vt:lpstr>
      <vt:lpstr>Nervous Tissue</vt:lpstr>
      <vt:lpstr>Epithelial Tissue</vt:lpstr>
      <vt:lpstr>Connective Tissue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Body Tissues</dc:title>
  <dc:creator>Joni Myres</dc:creator>
  <cp:lastModifiedBy>Joni Myres</cp:lastModifiedBy>
  <cp:revision>1</cp:revision>
  <dcterms:modified xsi:type="dcterms:W3CDTF">2015-12-03T19:01:24Z</dcterms:modified>
</cp:coreProperties>
</file>