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9" d="100"/>
          <a:sy n="89" d="100"/>
        </p:scale>
        <p:origin x="283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1DE1-405F-47E8-856F-9F1AF22027D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7D16-46BC-4BF0-8B33-868D45519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2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1DE1-405F-47E8-856F-9F1AF22027D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7D16-46BC-4BF0-8B33-868D45519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8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1DE1-405F-47E8-856F-9F1AF22027D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7D16-46BC-4BF0-8B33-868D45519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4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1DE1-405F-47E8-856F-9F1AF22027D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7D16-46BC-4BF0-8B33-868D45519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93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1DE1-405F-47E8-856F-9F1AF22027D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7D16-46BC-4BF0-8B33-868D45519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19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1DE1-405F-47E8-856F-9F1AF22027D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7D16-46BC-4BF0-8B33-868D45519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26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1DE1-405F-47E8-856F-9F1AF22027D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7D16-46BC-4BF0-8B33-868D45519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7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1DE1-405F-47E8-856F-9F1AF22027D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7D16-46BC-4BF0-8B33-868D45519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6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1DE1-405F-47E8-856F-9F1AF22027D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7D16-46BC-4BF0-8B33-868D45519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0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1DE1-405F-47E8-856F-9F1AF22027D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7D16-46BC-4BF0-8B33-868D45519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87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1DE1-405F-47E8-856F-9F1AF22027D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7D16-46BC-4BF0-8B33-868D45519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3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B1DE1-405F-47E8-856F-9F1AF22027DF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57D16-46BC-4BF0-8B33-868D45519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6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930" y="220718"/>
            <a:ext cx="10532180" cy="146997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9/29 </a:t>
            </a:r>
            <a:r>
              <a:rPr lang="en-US" dirty="0" smtClean="0"/>
              <a:t>Science- Please update </a:t>
            </a:r>
            <a:r>
              <a:rPr lang="en-US" smtClean="0"/>
              <a:t>Science </a:t>
            </a:r>
            <a:r>
              <a:rPr lang="en-US" smtClean="0"/>
              <a:t>Notebook</a:t>
            </a:r>
            <a:r>
              <a:rPr lang="en-US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>
                <a:solidFill>
                  <a:schemeClr val="accent5"/>
                </a:solidFill>
              </a:rPr>
              <a:t>Warm up: </a:t>
            </a:r>
            <a:r>
              <a:rPr lang="en-US" b="1" i="1" dirty="0" smtClean="0"/>
              <a:t>What are the characteristics of the </a:t>
            </a:r>
            <a:br>
              <a:rPr lang="en-US" b="1" i="1" dirty="0" smtClean="0"/>
            </a:br>
            <a:r>
              <a:rPr lang="en-US" b="1" i="1" dirty="0" smtClean="0"/>
              <a:t>Lotus plant?</a:t>
            </a:r>
            <a:endParaRPr lang="en-US" b="1" i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82" y="1690689"/>
            <a:ext cx="10894497" cy="4552456"/>
          </a:xfrm>
        </p:spPr>
      </p:pic>
    </p:spTree>
    <p:extLst>
      <p:ext uri="{BB962C8B-B14F-4D97-AF65-F5344CB8AC3E}">
        <p14:creationId xmlns:p14="http://schemas.microsoft.com/office/powerpoint/2010/main" val="398442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Lotus plant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676" y="1690688"/>
            <a:ext cx="5738648" cy="4595491"/>
          </a:xfrm>
        </p:spPr>
      </p:pic>
    </p:spTree>
    <p:extLst>
      <p:ext uri="{BB962C8B-B14F-4D97-AF65-F5344CB8AC3E}">
        <p14:creationId xmlns:p14="http://schemas.microsoft.com/office/powerpoint/2010/main" val="209205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815" y="1371331"/>
            <a:ext cx="10515600" cy="923295"/>
          </a:xfrm>
        </p:spPr>
        <p:txBody>
          <a:bodyPr>
            <a:normAutofit fontScale="90000"/>
          </a:bodyPr>
          <a:lstStyle/>
          <a:p>
            <a:r>
              <a:rPr lang="en-US" sz="5500" dirty="0" smtClean="0"/>
              <a:t>Create your own ‘Dichotomous Web’ for the following objects:</a:t>
            </a:r>
            <a:br>
              <a:rPr lang="en-US" sz="5500" dirty="0" smtClean="0"/>
            </a:br>
            <a:r>
              <a:rPr lang="en-US" sz="5500" dirty="0" smtClean="0"/>
              <a:t/>
            </a:r>
            <a:br>
              <a:rPr lang="en-US" sz="5500" dirty="0" smtClean="0"/>
            </a:br>
            <a:endParaRPr lang="en-US" sz="5500" dirty="0"/>
          </a:p>
        </p:txBody>
      </p:sp>
      <p:sp>
        <p:nvSpPr>
          <p:cNvPr id="5" name="TextBox 4"/>
          <p:cNvSpPr txBox="1"/>
          <p:nvPr/>
        </p:nvSpPr>
        <p:spPr>
          <a:xfrm>
            <a:off x="992038" y="2587925"/>
            <a:ext cx="924751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Scissors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Pencil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Sharpie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Highlighter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Dry Erase Marker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Ruler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6702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your own classification web (tree)!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i="1" dirty="0" smtClean="0"/>
              <a:t>Shoe Classification Web:</a:t>
            </a:r>
          </a:p>
          <a:p>
            <a:r>
              <a:rPr lang="en-US" b="1" dirty="0"/>
              <a:t>Directions:</a:t>
            </a:r>
            <a:r>
              <a:rPr lang="en-US" dirty="0"/>
              <a:t> </a:t>
            </a:r>
            <a:r>
              <a:rPr lang="en-US" dirty="0" smtClean="0"/>
              <a:t>Mrs. Myres will </a:t>
            </a:r>
            <a:r>
              <a:rPr lang="en-US" dirty="0"/>
              <a:t>divide you into groups. In your group, please take off your</a:t>
            </a:r>
            <a:r>
              <a:rPr lang="en-US" b="1" i="1" dirty="0"/>
              <a:t> left</a:t>
            </a:r>
            <a:r>
              <a:rPr lang="en-US" dirty="0"/>
              <a:t> shoe and put in your group’s shoe pile. Sort the shoes according to their characteristics. Create a web </a:t>
            </a:r>
            <a:r>
              <a:rPr lang="en-US" dirty="0" smtClean="0"/>
              <a:t>or a </a:t>
            </a:r>
            <a:r>
              <a:rPr lang="en-US" dirty="0" smtClean="0"/>
              <a:t>‘Dichotomous Web’ </a:t>
            </a:r>
            <a:r>
              <a:rPr lang="en-US" dirty="0" smtClean="0"/>
              <a:t>to </a:t>
            </a:r>
            <a:r>
              <a:rPr lang="en-US" dirty="0"/>
              <a:t>identify each shoe! </a:t>
            </a:r>
            <a:r>
              <a:rPr lang="en-US" dirty="0" smtClean="0"/>
              <a:t>Everyone’s name should be on the web at some point</a:t>
            </a:r>
            <a:r>
              <a:rPr lang="en-US" dirty="0" smtClean="0"/>
              <a:t>. </a:t>
            </a:r>
            <a:r>
              <a:rPr lang="en-US" dirty="0"/>
              <a:t>There should only be </a:t>
            </a:r>
            <a:r>
              <a:rPr lang="en-US" b="1" i="1" dirty="0"/>
              <a:t>one shoe in each category</a:t>
            </a:r>
            <a:r>
              <a:rPr lang="en-US" dirty="0"/>
              <a:t> when you are done.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55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117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9/29 Science- Please update Science Notebook. Warm up: What are the characteristics of the  Lotus plant?</vt:lpstr>
      <vt:lpstr>Lotus plant</vt:lpstr>
      <vt:lpstr>Create your own ‘Dichotomous Web’ for the following objects:  </vt:lpstr>
      <vt:lpstr>Make your own classification web (tree)!</vt:lpstr>
    </vt:vector>
  </TitlesOfParts>
  <Company>Salt Lake City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9/28 Science-  Warm up: What are the characteristics of the Lotus plant?</dc:title>
  <dc:creator>Irina Gushin</dc:creator>
  <cp:lastModifiedBy>Joni Myres</cp:lastModifiedBy>
  <cp:revision>11</cp:revision>
  <dcterms:created xsi:type="dcterms:W3CDTF">2015-09-25T17:44:05Z</dcterms:created>
  <dcterms:modified xsi:type="dcterms:W3CDTF">2015-09-29T00:48:40Z</dcterms:modified>
</cp:coreProperties>
</file>