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57" r:id="rId4"/>
    <p:sldId id="258" r:id="rId5"/>
    <p:sldId id="267" r:id="rId6"/>
    <p:sldId id="259" r:id="rId7"/>
    <p:sldId id="261" r:id="rId8"/>
    <p:sldId id="262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7F3E5-A81D-4676-B5A9-B82801BDDDA5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0088D-1048-47B7-ABA2-177D5433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99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C46BB8-7EA8-4603-9EB7-2C72926D45BA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D2E210-5B30-4F28-B951-AA7521D6C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72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2E210-5B30-4F28-B951-AA7521D6C0E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8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868E-BBBB-48B0-BC9A-ADE8B969CA3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36576FB-766D-4335-A12C-0C6F8F8447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868E-BBBB-48B0-BC9A-ADE8B969CA3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76FB-766D-4335-A12C-0C6F8F844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868E-BBBB-48B0-BC9A-ADE8B969CA3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76FB-766D-4335-A12C-0C6F8F844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868E-BBBB-48B0-BC9A-ADE8B969CA3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76FB-766D-4335-A12C-0C6F8F844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868E-BBBB-48B0-BC9A-ADE8B969CA3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76FB-766D-4335-A12C-0C6F8F8447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868E-BBBB-48B0-BC9A-ADE8B969CA3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76FB-766D-4335-A12C-0C6F8F844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868E-BBBB-48B0-BC9A-ADE8B969CA3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76FB-766D-4335-A12C-0C6F8F844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868E-BBBB-48B0-BC9A-ADE8B969CA3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76FB-766D-4335-A12C-0C6F8F844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868E-BBBB-48B0-BC9A-ADE8B969CA3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76FB-766D-4335-A12C-0C6F8F844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868E-BBBB-48B0-BC9A-ADE8B969CA3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76FB-766D-4335-A12C-0C6F8F8447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868E-BBBB-48B0-BC9A-ADE8B969CA3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76FB-766D-4335-A12C-0C6F8F8447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0E7868E-BBBB-48B0-BC9A-ADE8B969CA3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576FB-766D-4335-A12C-0C6F8F8447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 will it float?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i="1" dirty="0" smtClean="0">
                <a:solidFill>
                  <a:srgbClr val="0070C0"/>
                </a:solidFill>
              </a:rPr>
              <a:t>3/8/16 Bell Ringer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lvl="1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Please write the question and your answer in your science notebook.</a:t>
            </a:r>
          </a:p>
          <a:p>
            <a:pPr marL="411480" lvl="1" indent="0">
              <a:buNone/>
            </a:pPr>
            <a:endParaRPr lang="en-US" sz="2800" dirty="0">
              <a:solidFill>
                <a:srgbClr val="0070C0"/>
              </a:solidFill>
            </a:endParaRPr>
          </a:p>
          <a:p>
            <a:pPr marL="411480" lvl="1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What unit of measurement is used to measure mass?</a:t>
            </a:r>
          </a:p>
          <a:p>
            <a:pPr marL="411480" lvl="1" indent="0">
              <a:buNone/>
            </a:pPr>
            <a:endParaRPr lang="en-US" sz="2800" dirty="0">
              <a:solidFill>
                <a:srgbClr val="0070C0"/>
              </a:solidFill>
            </a:endParaRPr>
          </a:p>
          <a:p>
            <a:pPr marL="411480" lvl="1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How is mass different from weight?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9012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physical properties?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properties can be observed and measured </a:t>
            </a:r>
            <a:r>
              <a:rPr lang="en-US" i="1" dirty="0" smtClean="0"/>
              <a:t>without</a:t>
            </a:r>
            <a:r>
              <a:rPr lang="en-US" dirty="0" smtClean="0"/>
              <a:t> changing the characteristics of matter</a:t>
            </a:r>
          </a:p>
          <a:p>
            <a:r>
              <a:rPr lang="en-US" dirty="0" smtClean="0"/>
              <a:t>Some examples:</a:t>
            </a:r>
          </a:p>
          <a:p>
            <a:pPr lvl="1"/>
            <a:r>
              <a:rPr lang="en-US" dirty="0" smtClean="0"/>
              <a:t>Appearance (what it looks like)</a:t>
            </a:r>
          </a:p>
          <a:p>
            <a:pPr lvl="1"/>
            <a:r>
              <a:rPr lang="en-US" dirty="0" smtClean="0"/>
              <a:t>Texture (what it feels like)</a:t>
            </a:r>
          </a:p>
          <a:p>
            <a:pPr lvl="1"/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Boiling point, freezing point (temperatures at which boil or freeze)</a:t>
            </a:r>
          </a:p>
          <a:p>
            <a:pPr lvl="1"/>
            <a:r>
              <a:rPr lang="en-US" dirty="0" smtClean="0"/>
              <a:t>Density!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density?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measure of how closely the molecules of a substance are packed together</a:t>
            </a:r>
          </a:p>
          <a:p>
            <a:endParaRPr lang="en-US" dirty="0" smtClean="0"/>
          </a:p>
          <a:p>
            <a:r>
              <a:rPr lang="en-US" dirty="0" smtClean="0"/>
              <a:t>Substances whose molecules are packed closely together are more dense than substances whose molecules are farther apart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/>
              <a:t> 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Mass </a:t>
            </a:r>
            <a:r>
              <a:rPr lang="en-US" dirty="0" smtClean="0"/>
              <a:t>– how much stuff or matter there is (units are grams (g) or kilograms ( kg)</a:t>
            </a:r>
          </a:p>
          <a:p>
            <a:endParaRPr lang="en-US" dirty="0" smtClean="0"/>
          </a:p>
          <a:p>
            <a:r>
              <a:rPr lang="en-US" dirty="0" smtClean="0"/>
              <a:t>On Earth, we approximate mass by weight</a:t>
            </a:r>
          </a:p>
          <a:p>
            <a:endParaRPr lang="en-US" dirty="0" smtClean="0"/>
          </a:p>
          <a:p>
            <a:r>
              <a:rPr lang="en-US" i="1" dirty="0" smtClean="0"/>
              <a:t>Weight </a:t>
            </a:r>
            <a:r>
              <a:rPr lang="en-US" dirty="0" smtClean="0"/>
              <a:t>is the effect of gravity on mass</a:t>
            </a:r>
          </a:p>
          <a:p>
            <a:endParaRPr lang="en-US" dirty="0" smtClean="0"/>
          </a:p>
          <a:p>
            <a:r>
              <a:rPr lang="en-US" i="1" dirty="0" smtClean="0"/>
              <a:t>Volume</a:t>
            </a:r>
            <a:r>
              <a:rPr lang="en-US" dirty="0" smtClean="0"/>
              <a:t> – how much space that stuff takes up (units </a:t>
            </a:r>
            <a:r>
              <a:rPr lang="en-US" smtClean="0"/>
              <a:t>are </a:t>
            </a:r>
            <a:r>
              <a:rPr lang="en-US" smtClean="0"/>
              <a:t>mL,cm</a:t>
            </a:r>
            <a:r>
              <a:rPr lang="en-US" baseline="30000" smtClean="0"/>
              <a:t>3</a:t>
            </a:r>
            <a:r>
              <a:rPr lang="en-US" smtClean="0"/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979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measure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Density is the ratio of mass to volume. </a:t>
            </a:r>
          </a:p>
          <a:p>
            <a:r>
              <a:rPr lang="en-US" dirty="0"/>
              <a:t>D</a:t>
            </a:r>
            <a:r>
              <a:rPr lang="en-US" dirty="0" smtClean="0"/>
              <a:t>ensity </a:t>
            </a:r>
            <a:r>
              <a:rPr lang="en-US" dirty="0" smtClean="0"/>
              <a:t>is </a:t>
            </a:r>
            <a:r>
              <a:rPr lang="en-US" dirty="0" smtClean="0"/>
              <a:t>measured by calculating mass per unit volume </a:t>
            </a:r>
            <a:r>
              <a:rPr lang="en-US" dirty="0"/>
              <a:t>(</a:t>
            </a:r>
            <a:r>
              <a:rPr lang="en-US" dirty="0" smtClean="0"/>
              <a:t>g/cm</a:t>
            </a:r>
            <a:r>
              <a:rPr lang="en-US" baseline="30000" dirty="0" smtClean="0"/>
              <a:t>3</a:t>
            </a:r>
            <a:r>
              <a:rPr lang="en-US" dirty="0" smtClean="0"/>
              <a:t> )</a:t>
            </a:r>
            <a:endParaRPr lang="en-US" dirty="0" smtClean="0"/>
          </a:p>
          <a:p>
            <a:r>
              <a:rPr lang="en-US" dirty="0" smtClean="0"/>
              <a:t>The math equation is:</a:t>
            </a:r>
          </a:p>
          <a:p>
            <a:pPr>
              <a:buNone/>
            </a:pPr>
            <a:r>
              <a:rPr lang="en-US" dirty="0" smtClean="0"/>
              <a:t>			density = mass ÷ volume</a:t>
            </a:r>
          </a:p>
          <a:p>
            <a:pPr>
              <a:buNone/>
            </a:pPr>
            <a:r>
              <a:rPr lang="en-US" dirty="0" smtClean="0"/>
              <a:t>				or </a:t>
            </a:r>
          </a:p>
          <a:p>
            <a:pPr>
              <a:buNone/>
            </a:pPr>
            <a:r>
              <a:rPr lang="en-US" dirty="0" smtClean="0"/>
              <a:t>			density = m/V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Units are </a:t>
            </a:r>
            <a:r>
              <a:rPr lang="en-US" dirty="0" smtClean="0"/>
              <a:t>g/mL </a:t>
            </a:r>
            <a:r>
              <a:rPr lang="en-US" dirty="0" smtClean="0"/>
              <a:t>or g/cm</a:t>
            </a:r>
            <a:r>
              <a:rPr lang="en-US" baseline="30000" dirty="0" smtClean="0"/>
              <a:t>3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</a:t>
            </a:r>
            <a:r>
              <a:rPr lang="en-US" smtClean="0"/>
              <a:t>densities (G/cm</a:t>
            </a:r>
            <a:r>
              <a:rPr lang="en-US" baseline="3000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37160" y="1722553"/>
            <a:ext cx="4724400" cy="4407408"/>
          </a:xfrm>
        </p:spPr>
        <p:txBody>
          <a:bodyPr>
            <a:noAutofit/>
          </a:bodyPr>
          <a:lstStyle/>
          <a:p>
            <a:r>
              <a:rPr lang="en-US" sz="2000" dirty="0" smtClean="0"/>
              <a:t>Earth’s </a:t>
            </a:r>
            <a:r>
              <a:rPr lang="en-US" sz="2000" dirty="0"/>
              <a:t>A</a:t>
            </a:r>
            <a:r>
              <a:rPr lang="en-US" sz="2000" dirty="0" smtClean="0"/>
              <a:t>tmosphere	   0.012</a:t>
            </a:r>
          </a:p>
          <a:p>
            <a:r>
              <a:rPr lang="en-US" sz="2000" dirty="0" smtClean="0"/>
              <a:t>Styrofoam		   0.03-0.12</a:t>
            </a:r>
          </a:p>
          <a:p>
            <a:r>
              <a:rPr lang="en-US" sz="2000" dirty="0" smtClean="0"/>
              <a:t>Cork		   0.22-0.26</a:t>
            </a:r>
          </a:p>
          <a:p>
            <a:r>
              <a:rPr lang="en-US" sz="2000" dirty="0" smtClean="0"/>
              <a:t>WATER		   1</a:t>
            </a:r>
          </a:p>
          <a:p>
            <a:r>
              <a:rPr lang="en-US" sz="2000" dirty="0" smtClean="0"/>
              <a:t>Plastics		   0.85-1.40</a:t>
            </a:r>
          </a:p>
          <a:p>
            <a:r>
              <a:rPr lang="en-US" sz="2000" dirty="0" smtClean="0"/>
              <a:t>Nickel		   8.9</a:t>
            </a:r>
          </a:p>
          <a:p>
            <a:r>
              <a:rPr lang="en-US" sz="2000" dirty="0" smtClean="0"/>
              <a:t>Copper		   8.92-8.96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76800" y="1719071"/>
            <a:ext cx="4038600" cy="440740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Bark			0.25</a:t>
            </a:r>
          </a:p>
          <a:p>
            <a:r>
              <a:rPr lang="en-US" sz="2000" dirty="0" smtClean="0"/>
              <a:t>Aluminum		2.55-2.8</a:t>
            </a:r>
          </a:p>
          <a:p>
            <a:r>
              <a:rPr lang="en-US" sz="2000" dirty="0" smtClean="0"/>
              <a:t>Chalk		2.0</a:t>
            </a:r>
          </a:p>
          <a:p>
            <a:r>
              <a:rPr lang="en-US" sz="2000" dirty="0" smtClean="0"/>
              <a:t>Granite		2.4</a:t>
            </a:r>
          </a:p>
          <a:p>
            <a:r>
              <a:rPr lang="en-US" sz="2000" dirty="0" smtClean="0"/>
              <a:t>Glass		2.5</a:t>
            </a:r>
          </a:p>
          <a:p>
            <a:r>
              <a:rPr lang="en-US" sz="2000" dirty="0" smtClean="0"/>
              <a:t>The Earth		5.52</a:t>
            </a:r>
          </a:p>
          <a:p>
            <a:r>
              <a:rPr lang="en-US" sz="2000" dirty="0" smtClean="0"/>
              <a:t>Core of sun		150</a:t>
            </a:r>
          </a:p>
          <a:p>
            <a:r>
              <a:rPr lang="en-US" sz="2000" dirty="0" smtClean="0"/>
              <a:t>Black hole	      	2 x 10</a:t>
            </a:r>
            <a:r>
              <a:rPr lang="en-US" sz="2000" baseline="30000" dirty="0" smtClean="0"/>
              <a:t>27</a:t>
            </a:r>
            <a:endParaRPr lang="en-US" sz="2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Density is a physical property</a:t>
            </a:r>
          </a:p>
          <a:p>
            <a:endParaRPr lang="en-US" dirty="0" smtClean="0"/>
          </a:p>
          <a:p>
            <a:r>
              <a:rPr lang="en-US" dirty="0" smtClean="0"/>
              <a:t>Density = m/V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Objects with densities </a:t>
            </a:r>
            <a:r>
              <a:rPr lang="en-US" i="1" dirty="0" smtClean="0">
                <a:solidFill>
                  <a:srgbClr val="0070C0"/>
                </a:solidFill>
              </a:rPr>
              <a:t>less than </a:t>
            </a:r>
            <a:r>
              <a:rPr lang="en-US" dirty="0" smtClean="0"/>
              <a:t>water, will float</a:t>
            </a:r>
          </a:p>
          <a:p>
            <a:endParaRPr lang="en-US" dirty="0" smtClean="0"/>
          </a:p>
          <a:p>
            <a:r>
              <a:rPr lang="en-US" dirty="0" smtClean="0"/>
              <a:t>Objects with densities  </a:t>
            </a:r>
            <a:r>
              <a:rPr lang="en-US" i="1" dirty="0" smtClean="0">
                <a:solidFill>
                  <a:srgbClr val="0070C0"/>
                </a:solidFill>
              </a:rPr>
              <a:t>more than </a:t>
            </a:r>
            <a:r>
              <a:rPr lang="en-US" dirty="0" smtClean="0"/>
              <a:t>water, will sink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Extra credit: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what you learned today to </a:t>
            </a:r>
            <a:r>
              <a:rPr lang="en-US" i="1" dirty="0" smtClean="0"/>
              <a:t>explain</a:t>
            </a:r>
            <a:r>
              <a:rPr lang="en-US" dirty="0" smtClean="0"/>
              <a:t> your observations of the Diet Coke and regular Coke demo. You may need to do some research!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0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1690</TotalTime>
  <Words>273</Words>
  <Application>Microsoft Office PowerPoint</Application>
  <PresentationFormat>On-screen Show (4:3)</PresentationFormat>
  <Paragraphs>68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Book Antiqua</vt:lpstr>
      <vt:lpstr>Calibri</vt:lpstr>
      <vt:lpstr>Century Gothic</vt:lpstr>
      <vt:lpstr>Apothecary</vt:lpstr>
      <vt:lpstr>DENSITY</vt:lpstr>
      <vt:lpstr>3/8/16 Bell Ringer </vt:lpstr>
      <vt:lpstr>What are physical properties?</vt:lpstr>
      <vt:lpstr>What is density?</vt:lpstr>
      <vt:lpstr>Some definitions</vt:lpstr>
      <vt:lpstr>How to measure density</vt:lpstr>
      <vt:lpstr>Table of densities (G/cm3)</vt:lpstr>
      <vt:lpstr>Summary </vt:lpstr>
      <vt:lpstr>Extra credit:</vt:lpstr>
    </vt:vector>
  </TitlesOfParts>
  <Company>University of Utah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</dc:title>
  <dc:creator>Irina Gushin</dc:creator>
  <cp:lastModifiedBy>Joni Myres</cp:lastModifiedBy>
  <cp:revision>36</cp:revision>
  <cp:lastPrinted>2014-03-17T14:51:56Z</cp:lastPrinted>
  <dcterms:created xsi:type="dcterms:W3CDTF">2011-10-31T23:32:47Z</dcterms:created>
  <dcterms:modified xsi:type="dcterms:W3CDTF">2016-03-08T20:04:39Z</dcterms:modified>
</cp:coreProperties>
</file>