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96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C998FD-0316-4C7A-81D0-D1D097868BA4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5517C-C225-43E1-9B6D-48AF82890D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0128CC-5B3B-484F-B5C9-E3313E9A4DE2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3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E099D8-2D18-40E7-B3A5-A7C75564A523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6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17212B-B7AB-49BD-B47D-26FD9BFA5D9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99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78D562-1E24-4FE4-8D83-5184B0986946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44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27A6A9-29CE-4D8B-8B64-C7F564216C38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05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60B5D5-ED7A-42B1-83A0-C6D79C54C48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0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C263B9-4B14-4F66-93A9-D8B4E725DE2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6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071A05-A44E-4E6A-B327-4DEE44BAF1F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16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BE8E7D-490F-49F3-B957-4254A4646246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02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FF423A-4C20-4F0A-8BF7-255BF855C783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9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1CB0-5468-41A8-ABA3-7DC9302B95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6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A756A-72F1-4188-AFCA-8ABFB2D983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3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A0F1C-EF78-4A17-A12F-714B772287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1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448A5-C820-4BC5-B07F-467ED242F9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4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E083E-6005-46B8-995E-BD50603BE9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4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327A0-EF03-48A7-ABDD-FF584A1C8B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4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FA49C-CC51-4AA8-BBDA-A6E2204B94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38A51-2176-4B14-8AD8-BE93CD8886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1B87B-350C-4351-AD6D-29345A7166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7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3B5B9-4A60-44DB-88C0-6276E3045A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0EF3E-C962-4528-B310-0C491D88B6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2835C6CE-9192-444E-9266-77B0E8E6F09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zzilinymoo.org/Fozzolog/2008/05/22/photosynthesis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 Theory</a:t>
            </a:r>
            <a:br>
              <a:rPr lang="en-US" smtClean="0"/>
            </a:br>
            <a:r>
              <a:rPr lang="en-US" sz="3200" smtClean="0"/>
              <a:t>Section A1.1 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cell is the basic unit of living things…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polar-bear-and-baby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65"/>
          <a:stretch>
            <a:fillRect/>
          </a:stretch>
        </p:blipFill>
        <p:spPr bwMode="auto">
          <a:xfrm>
            <a:off x="457200" y="609600"/>
            <a:ext cx="8229600" cy="578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143000" y="1066800"/>
            <a:ext cx="2286000" cy="935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/>
              <a:t>Concept #1-</a:t>
            </a:r>
            <a:r>
              <a:rPr lang="en-US"/>
              <a:t> A polar bear is made up of many cells!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33400" y="4419600"/>
            <a:ext cx="3276600" cy="1758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/>
              <a:t>Concept #2-</a:t>
            </a:r>
            <a:r>
              <a:rPr lang="en-US"/>
              <a:t> Different cells in a polar bears body does different jobs. </a:t>
            </a:r>
            <a:r>
              <a:rPr lang="en-US" i="1"/>
              <a:t>Example: Fat cells provide insulation and energy, while red blood cells carry oxygen.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984500" y="2016125"/>
            <a:ext cx="990600" cy="9906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3810000" y="4191000"/>
            <a:ext cx="1066800" cy="762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5772150" y="1887538"/>
            <a:ext cx="1341438" cy="4286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334000" y="685800"/>
            <a:ext cx="3352800" cy="12096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sng"/>
              <a:t>Concept #3-</a:t>
            </a:r>
            <a:r>
              <a:rPr lang="en-US"/>
              <a:t> All polar bears cell came from a single living cell.  They divide and they grow to replace old dead cells!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Living things are different from nonliving things…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You are surrounded by life, but how would you define a living thing?</a:t>
            </a:r>
          </a:p>
          <a:p>
            <a:pPr lvl="1" eaLnBrk="1" hangingPunct="1">
              <a:defRPr/>
            </a:pPr>
            <a:r>
              <a:rPr lang="en-US" dirty="0" smtClean="0"/>
              <a:t>Does it use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energy</a:t>
            </a:r>
            <a:r>
              <a:rPr lang="en-US" dirty="0" smtClean="0"/>
              <a:t>?</a:t>
            </a:r>
          </a:p>
          <a:p>
            <a:pPr lvl="1" eaLnBrk="1" hangingPunct="1">
              <a:defRPr/>
            </a:pPr>
            <a:r>
              <a:rPr lang="en-US" dirty="0" smtClean="0"/>
              <a:t>Does it move?</a:t>
            </a:r>
          </a:p>
          <a:p>
            <a:pPr lvl="1" eaLnBrk="1" hangingPunct="1">
              <a:defRPr/>
            </a:pPr>
            <a:r>
              <a:rPr lang="en-US" dirty="0" smtClean="0"/>
              <a:t>Does it consume food and water?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Organism</a:t>
            </a:r>
            <a:r>
              <a:rPr lang="en-US" dirty="0" smtClean="0"/>
              <a:t>- any individual form of life that uses energy to carry out its activities.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Characteristics of Living Things </a:t>
            </a:r>
            <a:br>
              <a:rPr lang="en-US" sz="4000" smtClean="0"/>
            </a:br>
            <a:r>
              <a:rPr lang="en-US" sz="4000" smtClean="0"/>
              <a:t>….(a review)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All living things:</a:t>
            </a:r>
          </a:p>
          <a:p>
            <a:pPr lvl="1" eaLnBrk="1" hangingPunct="1">
              <a:defRPr/>
            </a:pPr>
            <a:r>
              <a:rPr lang="en-US" sz="2400" dirty="0" smtClean="0"/>
              <a:t>are made up of cells (organization).</a:t>
            </a:r>
          </a:p>
          <a:p>
            <a:pPr lvl="1" eaLnBrk="1" hangingPunct="1">
              <a:defRPr/>
            </a:pPr>
            <a:r>
              <a:rPr lang="en-US" sz="2400" dirty="0" smtClean="0"/>
              <a:t>respond to the environment.</a:t>
            </a:r>
          </a:p>
          <a:p>
            <a:pPr lvl="1" eaLnBrk="1" hangingPunct="1">
              <a:defRPr/>
            </a:pPr>
            <a:r>
              <a:rPr lang="en-US" sz="2400" dirty="0" smtClean="0"/>
              <a:t>have the ability to reproduce.</a:t>
            </a:r>
          </a:p>
          <a:p>
            <a:pPr lvl="1" eaLnBrk="1" hangingPunct="1">
              <a:defRPr/>
            </a:pPr>
            <a:r>
              <a:rPr lang="en-US" sz="2400" dirty="0" smtClean="0"/>
              <a:t>Made of DNA</a:t>
            </a:r>
          </a:p>
          <a:p>
            <a:pPr lvl="1" eaLnBrk="1" hangingPunct="1">
              <a:defRPr/>
            </a:pPr>
            <a:r>
              <a:rPr lang="en-US" sz="2400" dirty="0" smtClean="0"/>
              <a:t>grow and develop.</a:t>
            </a:r>
          </a:p>
          <a:p>
            <a:pPr lvl="1" eaLnBrk="1" hangingPunct="1">
              <a:defRPr/>
            </a:pPr>
            <a:r>
              <a:rPr lang="en-US" sz="2400" dirty="0" smtClean="0"/>
              <a:t>perform metabolic processes.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Metabolism</a:t>
            </a:r>
            <a:r>
              <a:rPr lang="en-US" sz="2800" dirty="0" smtClean="0"/>
              <a:t>- the sum of the physical and chemical processes in an organism 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7172" name="Picture 5" descr="SuperStock_1612R-22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22574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Organization…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smtClean="0"/>
              <a:t>An organism’s body must be organized in that enables it to meet its needs.</a:t>
            </a:r>
          </a:p>
          <a:p>
            <a:pPr eaLnBrk="1" hangingPunct="1"/>
            <a:r>
              <a:rPr lang="en-US" sz="2800" smtClean="0"/>
              <a:t>Some organisms are simple:</a:t>
            </a:r>
          </a:p>
          <a:p>
            <a:pPr lvl="1" eaLnBrk="1" hangingPunct="1"/>
            <a:r>
              <a:rPr lang="en-US" sz="2400" smtClean="0"/>
              <a:t>Bacteria</a:t>
            </a:r>
          </a:p>
          <a:p>
            <a:pPr lvl="1" eaLnBrk="1" hangingPunct="1"/>
            <a:r>
              <a:rPr lang="en-US" sz="2400" smtClean="0"/>
              <a:t>Archaea </a:t>
            </a:r>
          </a:p>
          <a:p>
            <a:pPr lvl="1" eaLnBrk="1" hangingPunct="1"/>
            <a:r>
              <a:rPr lang="en-US" sz="2400" smtClean="0"/>
              <a:t>Most Protists</a:t>
            </a:r>
          </a:p>
          <a:p>
            <a:pPr eaLnBrk="1" hangingPunct="1"/>
            <a:r>
              <a:rPr lang="en-US" sz="2800" smtClean="0"/>
              <a:t>Some organisms are more complex:</a:t>
            </a:r>
          </a:p>
          <a:p>
            <a:pPr lvl="1" eaLnBrk="1" hangingPunct="1"/>
            <a:r>
              <a:rPr lang="en-US" sz="2400" smtClean="0"/>
              <a:t>When different parts of the organism performs different functions.</a:t>
            </a:r>
          </a:p>
          <a:p>
            <a:pPr lvl="1" eaLnBrk="1" hangingPunct="1"/>
            <a:r>
              <a:rPr lang="en-US" sz="2400" smtClean="0"/>
              <a:t>Examples: Humans, dogs, fish, mushrooms, oak trees</a:t>
            </a:r>
          </a:p>
        </p:txBody>
      </p:sp>
      <p:pic>
        <p:nvPicPr>
          <p:cNvPr id="29701" name="Picture 5" descr="image_sci_plant0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90800"/>
            <a:ext cx="1536700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3513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Needs for life…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Organisms need energy, materials, and living space.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All energy comes from the sun.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Some organisms use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	this energy directly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	(photosynthesis)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Others harness this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	energy by eating food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Materials needed: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Carbon dioxide, oxygen, nitrogen, water</a:t>
            </a:r>
          </a:p>
        </p:txBody>
      </p:sp>
      <p:pic>
        <p:nvPicPr>
          <p:cNvPr id="30725" name="Picture 5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80"/>
          <a:stretch>
            <a:fillRect/>
          </a:stretch>
        </p:blipFill>
        <p:spPr bwMode="auto">
          <a:xfrm>
            <a:off x="5334000" y="3276600"/>
            <a:ext cx="2362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All living things are made up of cells….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The cell is the smallest unit of a living thing.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2800" smtClean="0"/>
              <a:t>If an organism is unicellular,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smtClean="0"/>
              <a:t>	all functions of life happen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smtClean="0"/>
              <a:t>	within that one cell.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800" smtClean="0"/>
          </a:p>
          <a:p>
            <a:pPr lvl="4" eaLnBrk="1" hangingPunct="1"/>
            <a:r>
              <a:rPr lang="en-US" sz="2800" smtClean="0"/>
              <a:t>If an organism is multicellular, </a:t>
            </a:r>
          </a:p>
          <a:p>
            <a:pPr lvl="4" eaLnBrk="1" hangingPunct="1">
              <a:buFont typeface="Wingdings" panose="05000000000000000000" pitchFamily="2" charset="2"/>
              <a:buNone/>
            </a:pPr>
            <a:r>
              <a:rPr lang="en-US" sz="2800" smtClean="0"/>
              <a:t>	different cells have different jobs and they all work together.</a:t>
            </a:r>
          </a:p>
        </p:txBody>
      </p:sp>
      <p:pic>
        <p:nvPicPr>
          <p:cNvPr id="31749" name="Picture 5" descr="green-amoeba-microbe-clip-art-thumb31676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19400"/>
            <a:ext cx="20193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misc_wav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1622425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cell.sio2.be/introduction/images/cel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13" y="985838"/>
            <a:ext cx="2328862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microscope led to the discovery of cells.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3663"/>
            <a:ext cx="82296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1660’s – Robert Hooke discovered the cell</a:t>
            </a:r>
          </a:p>
          <a:p>
            <a:pPr lvl="1" eaLnBrk="1" hangingPunct="1"/>
            <a:r>
              <a:rPr lang="en-US" sz="2400" smtClean="0"/>
              <a:t>He looked at cork under the microscope (30x)</a:t>
            </a:r>
          </a:p>
          <a:p>
            <a:pPr lvl="1" eaLnBrk="1" hangingPunct="1"/>
            <a:r>
              <a:rPr lang="en-US" sz="2400" smtClean="0"/>
              <a:t>He noticed little compartments, which he named after the little rooms that monks lived in…”Cells”</a:t>
            </a:r>
          </a:p>
          <a:p>
            <a:pPr eaLnBrk="1" hangingPunct="1"/>
            <a:r>
              <a:rPr lang="en-US" sz="2800" smtClean="0"/>
              <a:t>1670’s – Anton von Leeuwenhoek described microorganisms in pond water</a:t>
            </a:r>
          </a:p>
          <a:p>
            <a:pPr lvl="1" eaLnBrk="1" hangingPunct="1"/>
            <a:r>
              <a:rPr lang="en-US" sz="2400" smtClean="0"/>
              <a:t>He looked at pond water under the microscope (300x)</a:t>
            </a:r>
          </a:p>
          <a:p>
            <a:pPr lvl="1" eaLnBrk="1" hangingPunct="1"/>
            <a:r>
              <a:rPr lang="en-US" sz="2400" smtClean="0"/>
              <a:t>He noticed that the water was full of moving living things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4625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Cell Theory…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With the invention of the microscope and the contributions of many scientists, a very important question was answered in the 1850’s.  The question was: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i="1" smtClean="0"/>
              <a:t>Where do cells come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There are three concepts to the cell theory…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All living things are composed of cells.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Cells carry out </a:t>
            </a:r>
            <a:r>
              <a:rPr lang="en-US" dirty="0" smtClean="0"/>
              <a:t>the basic structures and </a:t>
            </a:r>
            <a:r>
              <a:rPr lang="en-US" dirty="0" smtClean="0"/>
              <a:t>functions needed to support </a:t>
            </a:r>
            <a:r>
              <a:rPr lang="en-US" dirty="0" smtClean="0"/>
              <a:t>life.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All cells are produced from other cells.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429</TotalTime>
  <Words>449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Wingdings</vt:lpstr>
      <vt:lpstr>Pixel</vt:lpstr>
      <vt:lpstr>Cell Theory Section A1.1 </vt:lpstr>
      <vt:lpstr>Living things are different from nonliving things…</vt:lpstr>
      <vt:lpstr>Characteristics of Living Things  ….(a review)</vt:lpstr>
      <vt:lpstr>Organization…</vt:lpstr>
      <vt:lpstr>Needs for life…</vt:lpstr>
      <vt:lpstr>All living things are made up of cells….</vt:lpstr>
      <vt:lpstr>The microscope led to the discovery of cells.</vt:lpstr>
      <vt:lpstr>Cell Theory…</vt:lpstr>
      <vt:lpstr>There are three concepts to the cell theory…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Theory Section A1.1</dc:title>
  <dc:creator>tom Harringto</dc:creator>
  <cp:lastModifiedBy>Joni Myres</cp:lastModifiedBy>
  <cp:revision>29</cp:revision>
  <dcterms:created xsi:type="dcterms:W3CDTF">2009-03-09T00:16:55Z</dcterms:created>
  <dcterms:modified xsi:type="dcterms:W3CDTF">2015-11-03T14:49:54Z</dcterms:modified>
</cp:coreProperties>
</file>