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2" r:id="rId8"/>
    <p:sldId id="271" r:id="rId9"/>
    <p:sldId id="270" r:id="rId10"/>
    <p:sldId id="261" r:id="rId11"/>
    <p:sldId id="263" r:id="rId12"/>
    <p:sldId id="262" r:id="rId13"/>
    <p:sldId id="264" r:id="rId14"/>
    <p:sldId id="266" r:id="rId15"/>
    <p:sldId id="267" r:id="rId16"/>
    <p:sldId id="268" r:id="rId17"/>
    <p:sldId id="269" r:id="rId18"/>
    <p:sldId id="26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939DFF-2692-4B57-9C71-F9E0F0517395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76D7C-BD13-4B44-98E5-497057D1A9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5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ACB6E-1503-44E4-B7EF-255484311D39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C1201-0716-49E8-9EA4-0EE7F6FB0C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3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200E-A429-498A-B386-FC8978CFE184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9EBC4-D693-4577-97E9-A755EB4227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7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DB71E-97F2-47C9-BDF8-98B93CB34FB5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B7DA9-8DA5-40D9-BB5D-277DEE35F8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FC250E-B264-4451-A881-C52D6111BC11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2AD2F-ABFA-4910-88CE-70FBC3A006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4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2ABA5-D9CF-4E5A-88F1-8EE9209230A5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0B3A5-744F-43D6-AAB1-A06CF9D75C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1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B0E5B4-6DE8-488E-B054-F36809BBFB2F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A7F48-DD17-4F85-8DAE-CDB88F6E3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6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522B1-32DE-46FE-A8F6-D9ACDE40F3B0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388D-5161-4DCD-9A5C-CCFB3DE1ED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A85D5B-3AC4-410C-99EB-359268977B6A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E84A8-8399-4EE2-B615-4CC7CE6B47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9A3402-DF6D-4037-88F6-AFDD67386748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A5AC9-A1A7-4368-B93D-951C09A32E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6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C8CD16-E596-474A-9169-F30F53C2D2D8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31573-6A37-499C-8EF6-0699C9956D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0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A61A4C-9899-4DD7-89E5-28D47AB9AAC3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fld id="{F993B40D-C148-44D7-960A-DC6BFBA10C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2" r:id="rId2"/>
    <p:sldLayoutId id="2147483718" r:id="rId3"/>
    <p:sldLayoutId id="2147483713" r:id="rId4"/>
    <p:sldLayoutId id="2147483719" r:id="rId5"/>
    <p:sldLayoutId id="2147483714" r:id="rId6"/>
    <p:sldLayoutId id="2147483720" r:id="rId7"/>
    <p:sldLayoutId id="2147483721" r:id="rId8"/>
    <p:sldLayoutId id="2147483722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828800"/>
            <a:ext cx="7407275" cy="1471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Body Organization and Homeostasis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Organs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structure composed of different kinds of tissue that performs a specific job.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895600"/>
            <a:ext cx="2438400" cy="3450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47457">
            <a:off x="5483838" y="2880236"/>
            <a:ext cx="2606040" cy="3474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5989638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Callout 4"/>
          <p:cNvSpPr/>
          <p:nvPr/>
        </p:nvSpPr>
        <p:spPr>
          <a:xfrm>
            <a:off x="6934200" y="3886200"/>
            <a:ext cx="1981200" cy="609600"/>
          </a:xfrm>
          <a:prstGeom prst="leftArrowCallou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Tissue</a:t>
            </a:r>
          </a:p>
        </p:txBody>
      </p:sp>
      <p:sp>
        <p:nvSpPr>
          <p:cNvPr id="7" name="Right Arrow Callout 6"/>
          <p:cNvSpPr/>
          <p:nvPr/>
        </p:nvSpPr>
        <p:spPr>
          <a:xfrm>
            <a:off x="4343400" y="5181600"/>
            <a:ext cx="1828800" cy="609600"/>
          </a:xfrm>
          <a:prstGeom prst="rightArrowCallou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Tissue</a:t>
            </a:r>
          </a:p>
        </p:txBody>
      </p:sp>
      <p:sp>
        <p:nvSpPr>
          <p:cNvPr id="8" name="Right Arrow Callout 7"/>
          <p:cNvSpPr/>
          <p:nvPr/>
        </p:nvSpPr>
        <p:spPr>
          <a:xfrm>
            <a:off x="1600200" y="3657600"/>
            <a:ext cx="2286000" cy="609600"/>
          </a:xfrm>
          <a:prstGeom prst="rightArrowCallou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Connective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Organ Systems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group of organs that work together to perform a major function.</a:t>
            </a:r>
          </a:p>
          <a:p>
            <a:pPr eaLnBrk="1" hangingPunct="1"/>
            <a:r>
              <a:rPr lang="en-US" smtClean="0"/>
              <a:t>The human body has 11 organ systems.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0"/>
            <a:ext cx="45053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Organ Systems.jpg"/>
          <p:cNvPicPr>
            <a:picLocks noChangeAspect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88"/>
            <a:ext cx="9144000" cy="5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52400"/>
            <a:ext cx="18288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8600" y="228600"/>
            <a:ext cx="12954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48600" y="5943600"/>
            <a:ext cx="1295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Organ Systems.jpg"/>
          <p:cNvPicPr>
            <a:picLocks noChangeAspect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27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71600" y="0"/>
            <a:ext cx="2971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8200" y="0"/>
            <a:ext cx="1865313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Organ Systems.jpg"/>
          <p:cNvPicPr>
            <a:picLocks noChangeAspect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3375025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Organ Systems.jpg"/>
          <p:cNvPicPr>
            <a:picLocks noChangeAspect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47357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38600" y="1600200"/>
            <a:ext cx="1219200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1000" y="2286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Organ Systems.jpg"/>
          <p:cNvPicPr>
            <a:picLocks noChangeAspect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3525"/>
            <a:ext cx="220980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 descr="Organ Systems.jpg"/>
          <p:cNvPicPr>
            <a:picLocks noChangeAspect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2286000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Integumenatery</a:t>
            </a:r>
            <a:r>
              <a:rPr lang="en-US" dirty="0" smtClean="0">
                <a:solidFill>
                  <a:srgbClr val="FF0000"/>
                </a:solidFill>
              </a:rPr>
              <a:t> System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 associated with the skin and the glands under it. This system helps keep the body temperature stable.</a:t>
            </a:r>
          </a:p>
          <a:p>
            <a:endParaRPr lang="en-US" smtClean="0"/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Homeostasis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process by which an organism’s internal environment is kept stable in spite of changes in the external environment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4114800"/>
            <a:ext cx="35052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 sweat when its hot…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>
            <a:fillRect/>
          </a:stretch>
        </p:blipFill>
        <p:spPr bwMode="auto">
          <a:xfrm>
            <a:off x="1600200" y="3733800"/>
            <a:ext cx="3371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05400" y="4191000"/>
            <a:ext cx="35052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 shiver when its cold.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How is a text book organized?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Examine the textbook on your lab table.</a:t>
            </a:r>
          </a:p>
          <a:p>
            <a:pPr lvl="1" eaLnBrk="1" hangingPunct="1"/>
            <a:r>
              <a:rPr lang="en-US" smtClean="0"/>
              <a:t>How is it divided and subdivided?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3" descr="Scanned at 2-2-2011 20-15 P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2819400"/>
            <a:ext cx="2736614" cy="3505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Table of Cont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2243">
            <a:off x="5155457" y="2818391"/>
            <a:ext cx="2710997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66800" y="1752600"/>
            <a:ext cx="79248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Book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05400" y="2667000"/>
            <a:ext cx="38862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66800" y="2667000"/>
            <a:ext cx="38862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66800" y="3581400"/>
            <a:ext cx="19050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48000" y="3581400"/>
            <a:ext cx="19050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66800" y="4495800"/>
            <a:ext cx="91440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05400" y="3581400"/>
            <a:ext cx="19050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86600" y="3581400"/>
            <a:ext cx="19050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057400" y="4495800"/>
            <a:ext cx="91440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8000" y="4495800"/>
            <a:ext cx="91440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38600" y="4495800"/>
            <a:ext cx="91440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05400" y="4495800"/>
            <a:ext cx="91440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96000" y="4495800"/>
            <a:ext cx="91440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086600" y="4495800"/>
            <a:ext cx="91440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077200" y="4495800"/>
            <a:ext cx="91440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668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240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1336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5908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1242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5814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1148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720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1816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6388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722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6294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1628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6200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1534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6106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66800" y="1752600"/>
            <a:ext cx="79248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105400" y="2667000"/>
            <a:ext cx="38862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 System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66800" y="2667000"/>
            <a:ext cx="38862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 System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66800" y="3581400"/>
            <a:ext cx="19050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048000" y="3581400"/>
            <a:ext cx="19050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105400" y="3581400"/>
            <a:ext cx="19050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086600" y="3581400"/>
            <a:ext cx="19050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066800" y="4495800"/>
            <a:ext cx="91440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057400" y="4495800"/>
            <a:ext cx="91440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048000" y="4495800"/>
            <a:ext cx="91440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038600" y="4495800"/>
            <a:ext cx="91440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105400" y="4495800"/>
            <a:ext cx="91440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096000" y="4495800"/>
            <a:ext cx="91440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086600" y="4495800"/>
            <a:ext cx="91440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8077200" y="4495800"/>
            <a:ext cx="91440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0668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5240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21336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5908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31242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35814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41148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5720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51816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6388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1722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66294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1628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6200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81534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8610600" y="5410200"/>
            <a:ext cx="3810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How is a TEXT BOOK organized?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1219200" y="457200"/>
            <a:ext cx="7924800" cy="11430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How is a LIVING THING organized?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 nodeType="clickPar">
                      <p:stCondLst>
                        <p:cond delay="indefinite"/>
                      </p:stCondLst>
                      <p:childTnLst>
                        <p:par>
                          <p:cTn id="3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 nodeType="clickPar">
                      <p:stCondLst>
                        <p:cond delay="indefinite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 nodeType="clickPar">
                      <p:stCondLst>
                        <p:cond delay="indefinite"/>
                      </p:stCondLst>
                      <p:childTnLst>
                        <p:par>
                          <p:cTn id="3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 nodeType="clickPar">
                      <p:stCondLst>
                        <p:cond delay="indefinite"/>
                      </p:stCondLst>
                      <p:childTnLst>
                        <p:par>
                          <p:cTn id="3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 nodeType="clickPar">
                      <p:stCondLst>
                        <p:cond delay="indefinite"/>
                      </p:stCondLst>
                      <p:childTnLst>
                        <p:par>
                          <p:cTn id="4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97" grpId="0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Cells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435100" y="1398304"/>
            <a:ext cx="749935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Are the basic unit of structure and function in a living thing</a:t>
            </a:r>
          </a:p>
          <a:p>
            <a:pPr eaLnBrk="1" hangingPunct="1"/>
            <a:r>
              <a:rPr lang="en-US" dirty="0" smtClean="0"/>
              <a:t>Cells in a body are like bricks in a building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00400"/>
            <a:ext cx="3429000" cy="2581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581224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Heart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Tissues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group of similar cells that perform the same function.</a:t>
            </a:r>
          </a:p>
          <a:p>
            <a:pPr eaLnBrk="1" hangingPunct="1"/>
            <a:r>
              <a:rPr lang="en-US" dirty="0" smtClean="0"/>
              <a:t>The human body contains four types of tissue:</a:t>
            </a:r>
          </a:p>
          <a:p>
            <a:pPr lvl="2" eaLnBrk="1" hangingPunct="1"/>
            <a:r>
              <a:rPr lang="en-US" dirty="0" smtClean="0"/>
              <a:t>Epithelial</a:t>
            </a:r>
          </a:p>
          <a:p>
            <a:pPr lvl="2" eaLnBrk="1" hangingPunct="1"/>
            <a:r>
              <a:rPr lang="en-US" dirty="0" smtClean="0"/>
              <a:t>Muscle</a:t>
            </a:r>
          </a:p>
          <a:p>
            <a:pPr lvl="2" eaLnBrk="1" hangingPunct="1"/>
            <a:r>
              <a:rPr lang="en-US" dirty="0" smtClean="0"/>
              <a:t>Connective</a:t>
            </a:r>
          </a:p>
          <a:p>
            <a:pPr lvl="2" eaLnBrk="1" hangingPunct="1"/>
            <a:r>
              <a:rPr lang="en-US" dirty="0" smtClean="0"/>
              <a:t>Nervous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Tissue</a:t>
            </a:r>
            <a:endParaRPr lang="en-US" dirty="0"/>
          </a:p>
        </p:txBody>
      </p:sp>
      <p:pic>
        <p:nvPicPr>
          <p:cNvPr id="4" name="Content Placeholder 3" descr="Tissues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68033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1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Tissue</a:t>
            </a:r>
            <a:endParaRPr lang="en-US" dirty="0"/>
          </a:p>
        </p:txBody>
      </p:sp>
      <p:pic>
        <p:nvPicPr>
          <p:cNvPr id="4" name="Content Placeholder 3" descr="Tissues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98862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5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</a:t>
            </a:r>
            <a:endParaRPr lang="en-US" dirty="0"/>
          </a:p>
        </p:txBody>
      </p:sp>
      <p:pic>
        <p:nvPicPr>
          <p:cNvPr id="4" name="Content Placeholder 3" descr="Tissues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31" y="1981200"/>
            <a:ext cx="7398183" cy="337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Epithelial Tissue</a:t>
            </a:r>
            <a:endParaRPr lang="en-US" dirty="0"/>
          </a:p>
        </p:txBody>
      </p:sp>
      <p:pic>
        <p:nvPicPr>
          <p:cNvPr id="4" name="Content Placeholder 3" descr="Tissues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66" y="1752600"/>
            <a:ext cx="689903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9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358</TotalTime>
  <Words>289</Words>
  <Application>Microsoft Office PowerPoint</Application>
  <PresentationFormat>On-screen Show (4:3)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Gill Sans MT</vt:lpstr>
      <vt:lpstr>Verdana</vt:lpstr>
      <vt:lpstr>Wingdings 2</vt:lpstr>
      <vt:lpstr>Solstice</vt:lpstr>
      <vt:lpstr>Body Organization and Homeostasis</vt:lpstr>
      <vt:lpstr>How is a text book organized?</vt:lpstr>
      <vt:lpstr>How is a TEXT BOOK organized?</vt:lpstr>
      <vt:lpstr>Cells</vt:lpstr>
      <vt:lpstr>Tissues</vt:lpstr>
      <vt:lpstr>Muscle Tissue</vt:lpstr>
      <vt:lpstr>Nervous Tissue</vt:lpstr>
      <vt:lpstr>Connective Tissue</vt:lpstr>
      <vt:lpstr>Epithelial Tissue</vt:lpstr>
      <vt:lpstr>Organs</vt:lpstr>
      <vt:lpstr>PowerPoint Presentation</vt:lpstr>
      <vt:lpstr>Organ Systems</vt:lpstr>
      <vt:lpstr>PowerPoint Presentation</vt:lpstr>
      <vt:lpstr>PowerPoint Presentation</vt:lpstr>
      <vt:lpstr>PowerPoint Presentation</vt:lpstr>
      <vt:lpstr>PowerPoint Presentation</vt:lpstr>
      <vt:lpstr>Integumenatery System</vt:lpstr>
      <vt:lpstr>Homeostasis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Organization and Homeostasis</dc:title>
  <dc:creator>HP Authorized Customer</dc:creator>
  <cp:lastModifiedBy>Joni Myres</cp:lastModifiedBy>
  <cp:revision>37</cp:revision>
  <dcterms:created xsi:type="dcterms:W3CDTF">2011-02-03T00:28:30Z</dcterms:created>
  <dcterms:modified xsi:type="dcterms:W3CDTF">2015-11-30T19:39:30Z</dcterms:modified>
</cp:coreProperties>
</file>